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8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28.05.2018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66" y="1928798"/>
          <a:ext cx="6322268" cy="6500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285884"/>
                <a:gridCol w="1357322"/>
                <a:gridCol w="1178732"/>
              </a:tblGrid>
              <a:tr h="125171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 в рейтинге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Талицкое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Николоторжское</a:t>
                      </a: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96,83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Алешинское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85,71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Липовское</a:t>
                      </a: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82,53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Ферапонтовское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79,36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Чарозерское</a:t>
                      </a: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78,57</a:t>
                      </a: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Кириллов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18,25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48,7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77,30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18,25</a:t>
                      </a:r>
                      <a:endParaRPr lang="ru-RU" sz="1800" b="1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5026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мониторинга по уровню открытости бюджетных данных муниципальных образований района</a:t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2017 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287</TotalTime>
  <Words>59</Words>
  <Application>Microsoft Office PowerPoint</Application>
  <PresentationFormat>Экран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мониторинга по уровню открытости бюджетных данных муниципальных образований района за 2017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Семенкова </cp:lastModifiedBy>
  <cp:revision>47</cp:revision>
  <dcterms:modified xsi:type="dcterms:W3CDTF">2018-05-28T06:34:09Z</dcterms:modified>
</cp:coreProperties>
</file>