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9926638" cy="143557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FFD8"/>
    <a:srgbClr val="37FBDA"/>
    <a:srgbClr val="000000"/>
    <a:srgbClr val="1BE5CD"/>
    <a:srgbClr val="00FFFF"/>
    <a:srgbClr val="C8F5FE"/>
    <a:srgbClr val="13ADA9"/>
    <a:srgbClr val="CC0000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14" y="8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925" y="1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B799ACB-C0A8-4F9C-B49C-2B9C8732705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925" y="13635038"/>
            <a:ext cx="4302126" cy="71755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DA1EE807-71C8-458B-AA1F-84B6879528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0" y="0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/>
          <a:lstStyle>
            <a:lvl1pPr algn="r">
              <a:defRPr sz="1700"/>
            </a:lvl1pPr>
          </a:lstStyle>
          <a:p>
            <a:fld id="{526B49F8-F019-4C6C-9233-FFE302BE6BA9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43225" y="1076325"/>
            <a:ext cx="4040188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41" tIns="69370" rIns="138741" bIns="6937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5" y="6818991"/>
            <a:ext cx="7941310" cy="6460093"/>
          </a:xfrm>
          <a:prstGeom prst="rect">
            <a:avLst/>
          </a:prstGeom>
        </p:spPr>
        <p:txBody>
          <a:bodyPr vert="horz" lIns="138741" tIns="69370" rIns="138741" bIns="6937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0" y="13635483"/>
            <a:ext cx="4301543" cy="717788"/>
          </a:xfrm>
          <a:prstGeom prst="rect">
            <a:avLst/>
          </a:prstGeom>
        </p:spPr>
        <p:txBody>
          <a:bodyPr vert="horz" lIns="138741" tIns="69370" rIns="138741" bIns="69370" rtlCol="0" anchor="b"/>
          <a:lstStyle>
            <a:lvl1pPr algn="r">
              <a:defRPr sz="1700"/>
            </a:lvl1pPr>
          </a:lstStyle>
          <a:p>
            <a:fld id="{1439FAC3-F018-460A-B103-7D54EC465C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713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285750" y="6471216"/>
            <a:ext cx="6343650" cy="1629833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85750" y="5181600"/>
            <a:ext cx="6343650" cy="12192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732369"/>
            <a:ext cx="13716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732369"/>
            <a:ext cx="468630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2686050" y="101601"/>
            <a:ext cx="2171700" cy="385233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6172200" y="8631936"/>
            <a:ext cx="569214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459320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285750" y="2235200"/>
            <a:ext cx="6343650" cy="16256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5356" y="3929447"/>
            <a:ext cx="6515100" cy="1579767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28600" y="2133600"/>
            <a:ext cx="31432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3486150" y="2133600"/>
            <a:ext cx="3257550" cy="629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228600" y="7213600"/>
            <a:ext cx="6457950" cy="1176867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11083" y="889000"/>
            <a:ext cx="3217917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3483769" y="889000"/>
            <a:ext cx="3219181" cy="853016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11083" y="1754717"/>
            <a:ext cx="3217917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3486548" y="1754717"/>
            <a:ext cx="3216402" cy="52556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8636000"/>
            <a:ext cx="571500" cy="32918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385762" y="8026401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226314" y="609600"/>
            <a:ext cx="6515100" cy="1121664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385762" y="7798823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342900" y="7315200"/>
            <a:ext cx="6343650" cy="694267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342900" y="812800"/>
            <a:ext cx="2256235" cy="64008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2681287" y="812800"/>
            <a:ext cx="4005263" cy="6400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2628900" y="822179"/>
            <a:ext cx="3771900" cy="48768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285750" y="6658347"/>
            <a:ext cx="4400550" cy="696384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285750" y="7377624"/>
            <a:ext cx="4400550" cy="102446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28600" y="2072217"/>
            <a:ext cx="6515100" cy="6034617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4857750" y="101601"/>
            <a:ext cx="1885950" cy="38523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28.05.2018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2343150" y="101601"/>
            <a:ext cx="2514600" cy="385233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172200" y="8636001"/>
            <a:ext cx="571500" cy="325967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09600"/>
            <a:ext cx="6515100" cy="1117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385762" y="1401198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385762" y="1410649"/>
            <a:ext cx="6472238" cy="317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66" y="1928798"/>
          <a:ext cx="6322268" cy="650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1285884"/>
                <a:gridCol w="1357322"/>
                <a:gridCol w="1178732"/>
              </a:tblGrid>
              <a:tr h="1251716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Поселение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(балл)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% от наивысшей оценки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Место в рейтинге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13ADA9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Талицкое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Николоторжское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96,83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Алешинское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85,71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</a:t>
                      </a: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Липовское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52,0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82,53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Ферапонтовское</a:t>
                      </a:r>
                      <a:endParaRPr lang="ru-RU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50,0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79,36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Чарозерское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78,57</a:t>
                      </a: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Город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Кириллов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latin typeface="Times New Roman" pitchFamily="18" charset="0"/>
                          <a:cs typeface="Times New Roman" pitchFamily="18" charset="0"/>
                        </a:rPr>
                        <a:t>18,25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Максимальный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Средний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48,7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77,30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rgbClr val="DDDDDD"/>
                    </a:solidFill>
                  </a:tcPr>
                </a:tc>
              </a:tr>
              <a:tr h="524914">
                <a:tc>
                  <a:txBody>
                    <a:bodyPr/>
                    <a:lstStyle/>
                    <a:p>
                      <a:pPr algn="l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Самый низкий балл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18,25</a:t>
                      </a:r>
                      <a:endParaRPr lang="ru-RU" sz="1800" b="1" i="1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800" b="1" i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60960" marB="6096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375026" y="190469"/>
            <a:ext cx="6229350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мониторинга по уровню открытости бюджетных данных муниципальных образований района</a:t>
            </a:r>
            <a:b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2017 год</a:t>
            </a:r>
            <a:endParaRPr lang="ru-RU" sz="20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287</TotalTime>
  <Words>59</Words>
  <Application>Microsoft Office PowerPoint</Application>
  <PresentationFormat>Экран (4:3)</PresentationFormat>
  <Paragraphs>46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Трек</vt:lpstr>
      <vt:lpstr>Рейтинг мониторинга по уровню открытости бюджетных данных муниципальных образований района за 2017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Семенкова </cp:lastModifiedBy>
  <cp:revision>47</cp:revision>
  <dcterms:modified xsi:type="dcterms:W3CDTF">2018-05-28T06:34:09Z</dcterms:modified>
</cp:coreProperties>
</file>