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9926638" cy="1435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DDDDD"/>
    <a:srgbClr val="33FFD8"/>
    <a:srgbClr val="37FBDA"/>
    <a:srgbClr val="000000"/>
    <a:srgbClr val="1BE5CD"/>
    <a:srgbClr val="00FFFF"/>
    <a:srgbClr val="C8F5FE"/>
    <a:srgbClr val="13ADA9"/>
    <a:srgbClr val="CC00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5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B799ACB-C0A8-4F9C-B49C-2B9C87327059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A1EE807-71C8-458B-AA1F-84B6879528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6563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r">
              <a:defRPr sz="1700"/>
            </a:lvl1pPr>
          </a:lstStyle>
          <a:p>
            <a:fld id="{526B49F8-F019-4C6C-9233-FFE302BE6BA9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1076325"/>
            <a:ext cx="4040188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1" tIns="69370" rIns="138741" bIns="693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6818991"/>
            <a:ext cx="7941310" cy="6460093"/>
          </a:xfrm>
          <a:prstGeom prst="rect">
            <a:avLst/>
          </a:prstGeom>
        </p:spPr>
        <p:txBody>
          <a:bodyPr vert="horz" lIns="138741" tIns="69370" rIns="138741" bIns="6937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0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r">
              <a:defRPr sz="1700"/>
            </a:lvl1pPr>
          </a:lstStyle>
          <a:p>
            <a:fld id="{1439FAC3-F018-460A-B103-7D54EC465C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990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9FAC3-F018-460A-B103-7D54EC465CD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6" y="1928798"/>
          <a:ext cx="6322268" cy="6646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285884"/>
                <a:gridCol w="1357322"/>
                <a:gridCol w="1178732"/>
              </a:tblGrid>
              <a:tr h="125171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Поселение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(балл)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% от наивысшей оценки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 в рейтинге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Ферапонтовское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91,67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Чарозерское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84,73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8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Липовское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62,50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 Кириллов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43,0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59,73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6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Алешинское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58,34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16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Талицкое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48,62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Николоторжское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33,0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45,84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VII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46,22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64,49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Самый низкий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45,84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75026" y="190469"/>
            <a:ext cx="622935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мониторинга по уровню открытости бюджетных данных муниципальных образований района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2022 год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795</TotalTime>
  <Words>60</Words>
  <Application>Microsoft Office PowerPoint</Application>
  <PresentationFormat>Экран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Рейтинг мониторинга по уровню открытости бюджетных данных муниципальных образований района за 2022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Fino5_5</cp:lastModifiedBy>
  <cp:revision>101</cp:revision>
  <dcterms:modified xsi:type="dcterms:W3CDTF">2023-07-24T10:25:11Z</dcterms:modified>
</cp:coreProperties>
</file>