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2017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638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23,10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72,75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22,00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69,30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7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18,75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59,10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4377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18,35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57,80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5359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16,75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52,75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21,80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68,66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628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15215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4578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28178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95,65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1869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95,65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9646"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69,56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0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6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69,56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425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Кириллов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60,86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6564">
                <a:tc>
                  <a:txBody>
                    <a:bodyPr/>
                    <a:lstStyle/>
                    <a:p>
                      <a:pPr algn="l"/>
                      <a:r>
                        <a:rPr lang="ru-RU" sz="16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56,52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21506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7287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87,82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6026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73,91</a:t>
                      </a: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</a:t>
            </a: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278</TotalTime>
  <Words>123</Words>
  <Application>Microsoft Office PowerPoint</Application>
  <PresentationFormat>Экран (4:3)</PresentationFormat>
  <Paragraphs>88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Рейтинг оценки качества финансового менеджмента  за 2017 год</vt:lpstr>
      <vt:lpstr>Рейтинг оценки качества организации и осуществления бюджетного процесса в поселениях района за 2017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Семенкова </cp:lastModifiedBy>
  <cp:revision>45</cp:revision>
  <dcterms:modified xsi:type="dcterms:W3CDTF">2018-05-25T06:18:01Z</dcterms:modified>
</cp:coreProperties>
</file>