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22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8" y="1714480"/>
          <a:ext cx="6322268" cy="7227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07359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712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89,7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3492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87,2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82,1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1217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1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г.Кириллов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9290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15,9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организации и осуществления бюджетного процесса в поселениях района за 20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284</TotalTime>
  <Words>58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организации и осуществления бюджетного процесса в поселениях района за 2021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ДФ-11-006</dc:creator>
  <cp:lastModifiedBy>ДФ-11-006</cp:lastModifiedBy>
  <cp:revision>49</cp:revision>
  <dcterms:modified xsi:type="dcterms:W3CDTF">2022-08-15T11:24:18Z</dcterms:modified>
</cp:coreProperties>
</file>