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09.08.2023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708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0735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712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3492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Кириллов</a:t>
                      </a:r>
                    </a:p>
                    <a:p>
                      <a:pPr algn="l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69,2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217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1222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9290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за 20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290</TotalTime>
  <Words>59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организации и осуществления бюджетного процесса в поселениях района за 2022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51</cp:revision>
  <dcterms:modified xsi:type="dcterms:W3CDTF">2023-08-09T05:15:01Z</dcterms:modified>
</cp:coreProperties>
</file>