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8" y="1714480"/>
          <a:ext cx="6322268" cy="708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285884"/>
                <a:gridCol w="1357322"/>
                <a:gridCol w="1178732"/>
              </a:tblGrid>
              <a:tr h="107359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в рейтинге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712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Липовское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3492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Ферапонтовское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 Кириллов</a:t>
                      </a:r>
                    </a:p>
                    <a:p>
                      <a:pPr algn="l"/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69,2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12170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Алешинское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1222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Талицкое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46571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Чарозерское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6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Николоторжское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9290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64,6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584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5026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организации и осуществления бюджетного процесса в поселениях района за 20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290</TotalTime>
  <Words>59</Words>
  <Application>Microsoft Office PowerPoint</Application>
  <PresentationFormat>Экран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оценки качества организации и осуществления бюджетного процесса в поселениях района за 2022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ДФ-11-002</cp:lastModifiedBy>
  <cp:revision>51</cp:revision>
  <dcterms:modified xsi:type="dcterms:W3CDTF">2023-08-09T05:15:01Z</dcterms:modified>
</cp:coreProperties>
</file>