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8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43225" y="1076325"/>
            <a:ext cx="4040188" cy="5384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9FAC3-F018-460A-B103-7D54EC465C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47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финансового менеджмента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190733"/>
            <a:ext cx="6343650" cy="6286544"/>
          </a:xfrm>
        </p:spPr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643042"/>
          <a:ext cx="6429420" cy="7048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1143008"/>
                <a:gridCol w="1357322"/>
                <a:gridCol w="1143008"/>
              </a:tblGrid>
              <a:tr h="11708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рейтинге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61514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финансов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75449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Комитет по управлению имуществом администрации района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74,2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культуры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22,85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69,2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района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22,35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Представительное Собрание района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56,1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832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33,00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24,00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72,7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18,50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56,1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2240" y="29527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256</TotalTime>
  <Words>66</Words>
  <Application>Microsoft Office PowerPoint</Application>
  <PresentationFormat>Экран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оценки качества финансового менеджмента  за 2020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ДФ-11-002</cp:lastModifiedBy>
  <cp:revision>42</cp:revision>
  <dcterms:modified xsi:type="dcterms:W3CDTF">2021-05-31T11:30:56Z</dcterms:modified>
</cp:coreProperties>
</file>