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9926638" cy="1435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89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B799ACB-C0A8-4F9C-B49C-2B9C87327059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r">
              <a:defRPr sz="1700"/>
            </a:lvl1pPr>
          </a:lstStyle>
          <a:p>
            <a:fld id="{526B49F8-F019-4C6C-9233-FFE302BE6BA9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0" rIns="138741" bIns="69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8741" tIns="69370" rIns="138741" bIns="693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r">
              <a:defRPr sz="17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43225" y="1076325"/>
            <a:ext cx="4040188" cy="5384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9FAC3-F018-460A-B103-7D54EC465CD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47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качества финансового менеджмента </a:t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2190733"/>
            <a:ext cx="6343650" cy="6286544"/>
          </a:xfrm>
        </p:spPr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90" y="1643042"/>
          <a:ext cx="6429420" cy="7048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1143008"/>
                <a:gridCol w="1357322"/>
                <a:gridCol w="1143008"/>
              </a:tblGrid>
              <a:tr h="117080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ГРБС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рейтинге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61514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финансов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32,6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98,8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75449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Комитет по управлению имуществом администрации района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74,2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 культуры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образования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22,85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69,2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 района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22,35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67,7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Представительное Собрание района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56,1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2832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33,00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24,00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72,7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18,50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56,1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2240" y="29527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256</TotalTime>
  <Words>66</Words>
  <Application>Microsoft Office PowerPoint</Application>
  <PresentationFormat>Экран (4:3)</PresentationFormat>
  <Paragraphs>42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Рейтинг оценки качества финансового менеджмента  за 2020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ДФ-11-002</cp:lastModifiedBy>
  <cp:revision>42</cp:revision>
  <dcterms:modified xsi:type="dcterms:W3CDTF">2021-05-31T11:30:56Z</dcterms:modified>
</cp:coreProperties>
</file>