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6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6563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990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FAC3-F018-460A-B103-7D54EC465CD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66" y="1928798"/>
          <a:ext cx="6322268" cy="6500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285884"/>
                <a:gridCol w="1357322"/>
                <a:gridCol w="1178732"/>
              </a:tblGrid>
              <a:tr h="125171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 в рейтинге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Ферапонтовское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56,9</a:t>
                      </a:r>
                      <a:endParaRPr lang="ru-RU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Талицкое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37,5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Липовское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26,5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36,8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Чарозерское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26,0</a:t>
                      </a:r>
                      <a:endParaRPr lang="ru-RU" sz="18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36,1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Алешинское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25,5</a:t>
                      </a:r>
                      <a:endParaRPr lang="ru-RU" sz="18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35,4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 Кириллов</a:t>
                      </a: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  <a:endParaRPr lang="ru-RU" sz="18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31,3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Николоторжское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lang="ru-RU" sz="18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27,1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37,4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491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27,1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5026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мониторинга по уровню открытости бюджетных данных муниципальных образований района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327</TotalTime>
  <Words>62</Words>
  <Application>Microsoft Office PowerPoint</Application>
  <PresentationFormat>Экран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мониторинга по уровню открытости бюджетных данных муниципальных образований района за 2021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Fino5_5</cp:lastModifiedBy>
  <cp:revision>53</cp:revision>
  <dcterms:modified xsi:type="dcterms:W3CDTF">2022-05-24T08:28:59Z</dcterms:modified>
</cp:coreProperties>
</file>