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704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 района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78,0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</a:p>
                    <a:p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22,75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22,35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 района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75,8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263</TotalTime>
  <Words>65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2021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45</cp:revision>
  <dcterms:modified xsi:type="dcterms:W3CDTF">2022-05-27T11:17:15Z</dcterms:modified>
</cp:coreProperties>
</file>