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7227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0735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712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,9</a:t>
                      </a: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3492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Кириллов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71,8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217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61,5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1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VII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9290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за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273</TotalTime>
  <Words>63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организации и осуществления бюджетного процесса в поселениях района за 2020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ДФ-11-002</cp:lastModifiedBy>
  <cp:revision>47</cp:revision>
  <dcterms:modified xsi:type="dcterms:W3CDTF">2021-06-09T11:51:22Z</dcterms:modified>
</cp:coreProperties>
</file>