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screen4x3"/>
  <p:notesSz cx="9926638" cy="143557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33FFD8"/>
    <a:srgbClr val="37FBDA"/>
    <a:srgbClr val="000000"/>
    <a:srgbClr val="1BE5CD"/>
    <a:srgbClr val="00FFFF"/>
    <a:srgbClr val="C8F5FE"/>
    <a:srgbClr val="13ADA9"/>
    <a:srgbClr val="CC0000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14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925" y="1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0B799ACB-C0A8-4F9C-B49C-2B9C87327059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13635038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925" y="13635038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DA1EE807-71C8-458B-AA1F-84B68795287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/>
          <a:lstStyle>
            <a:lvl1pPr algn="l">
              <a:defRPr sz="17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800" y="0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/>
          <a:lstStyle>
            <a:lvl1pPr algn="r">
              <a:defRPr sz="1700"/>
            </a:lvl1pPr>
          </a:lstStyle>
          <a:p>
            <a:fld id="{526B49F8-F019-4C6C-9233-FFE302BE6BA9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43225" y="1076325"/>
            <a:ext cx="4040188" cy="5384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8741" tIns="69370" rIns="138741" bIns="6937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665" y="6818991"/>
            <a:ext cx="7941310" cy="6460093"/>
          </a:xfrm>
          <a:prstGeom prst="rect">
            <a:avLst/>
          </a:prstGeom>
        </p:spPr>
        <p:txBody>
          <a:bodyPr vert="horz" lIns="138741" tIns="69370" rIns="138741" bIns="6937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13635483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 anchor="b"/>
          <a:lstStyle>
            <a:lvl1pPr algn="l">
              <a:defRPr sz="17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800" y="13635483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 anchor="b"/>
          <a:lstStyle>
            <a:lvl1pPr algn="r">
              <a:defRPr sz="1700"/>
            </a:lvl1pPr>
          </a:lstStyle>
          <a:p>
            <a:fld id="{1439FAC3-F018-460A-B103-7D54EC465CD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943225" y="1076325"/>
            <a:ext cx="4040188" cy="53848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9FAC3-F018-460A-B103-7D54EC465CD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385762" y="713320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285750" y="6471216"/>
            <a:ext cx="6343650" cy="1629833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85750" y="5181600"/>
            <a:ext cx="6343650" cy="12192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6172200" y="8631936"/>
            <a:ext cx="569214" cy="32918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143500" y="732369"/>
            <a:ext cx="1371600" cy="780203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732369"/>
            <a:ext cx="4686300" cy="780203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2686050" y="101601"/>
            <a:ext cx="2171700" cy="385233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6172200" y="8631936"/>
            <a:ext cx="569214" cy="32918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385762" y="459320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285750" y="2235200"/>
            <a:ext cx="6343650" cy="16256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35356" y="3929447"/>
            <a:ext cx="6515100" cy="1579767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226314" y="609600"/>
            <a:ext cx="6515100" cy="1121664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228600" y="2133600"/>
            <a:ext cx="3143250" cy="629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3486150" y="2133600"/>
            <a:ext cx="3257550" cy="629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228600" y="7213600"/>
            <a:ext cx="6457950" cy="1176867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11083" y="889000"/>
            <a:ext cx="3217917" cy="853016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3483769" y="889000"/>
            <a:ext cx="3219181" cy="853016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11083" y="1754717"/>
            <a:ext cx="3217917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3486548" y="1754717"/>
            <a:ext cx="3216402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172200" y="8636000"/>
            <a:ext cx="571500" cy="32918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385762" y="8026401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226314" y="609600"/>
            <a:ext cx="6515100" cy="1121664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385762" y="779882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342900" y="7315200"/>
            <a:ext cx="6343650" cy="694267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342900" y="812800"/>
            <a:ext cx="2256235" cy="64008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2681287" y="812800"/>
            <a:ext cx="4005263" cy="6400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2628900" y="822179"/>
            <a:ext cx="3771900" cy="48768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285750" y="6658347"/>
            <a:ext cx="4400550" cy="696384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285750" y="7377624"/>
            <a:ext cx="4400550" cy="1024467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385762" y="1401198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228600" y="2072217"/>
            <a:ext cx="6515100" cy="603461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4857750" y="101601"/>
            <a:ext cx="1885950" cy="38523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2343150" y="101601"/>
            <a:ext cx="2514600" cy="385233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6172200" y="8636001"/>
            <a:ext cx="571500" cy="325967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228600" y="609600"/>
            <a:ext cx="6515100" cy="1117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385762" y="1401198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385762" y="1410649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1447" y="190469"/>
            <a:ext cx="6229350" cy="14287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Рейтинг</a:t>
            </a:r>
            <a:b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оценки качества финансового менеджмента </a:t>
            </a:r>
            <a:b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2019 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  <a:endParaRPr lang="ru-RU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50" y="2190733"/>
            <a:ext cx="6343650" cy="6286544"/>
          </a:xfrm>
        </p:spPr>
        <p:txBody>
          <a:bodyPr/>
          <a:lstStyle/>
          <a:p>
            <a:endParaRPr lang="en-US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90" y="1643042"/>
          <a:ext cx="6429420" cy="7048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6082"/>
                <a:gridCol w="1143008"/>
                <a:gridCol w="1357322"/>
                <a:gridCol w="1143008"/>
              </a:tblGrid>
              <a:tr h="1170802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ГРБС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Оценка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(балл)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% от наивысшей оценки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Место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 рейтинге</a:t>
                      </a:r>
                      <a:endParaRPr lang="ru-RU" sz="1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</a:tr>
              <a:tr h="615148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Управление финансов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24,35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73,8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754490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Комитет по управлению имуществом </a:t>
                      </a: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администрации района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23,75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72,0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42942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Отдел культуры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23,25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70,5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642942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Администрация района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22,05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Times New Roman" pitchFamily="18" charset="0"/>
                          <a:cs typeface="Times New Roman" pitchFamily="18" charset="0"/>
                        </a:rPr>
                        <a:t>66,8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IV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4294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Управление образования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21,35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64,7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64294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Представительное Собрание района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15,75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47,7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02832">
                <a:tc>
                  <a:txBody>
                    <a:bodyPr/>
                    <a:lstStyle/>
                    <a:p>
                      <a:pPr algn="l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Максимальный балл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33,00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1800" b="0" i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algn="l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Средний балл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21,75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65,9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1800" b="0" i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algn="l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Самый низкий балл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15,75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47,7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1800" b="0" i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322240" y="29527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252</TotalTime>
  <Words>66</Words>
  <Application>Microsoft Office PowerPoint</Application>
  <PresentationFormat>Экран (4:3)</PresentationFormat>
  <Paragraphs>42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Трек</vt:lpstr>
      <vt:lpstr>Рейтинг оценки качества финансового менеджмента  за 2019 год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Владелец</cp:lastModifiedBy>
  <cp:revision>41</cp:revision>
  <dcterms:modified xsi:type="dcterms:W3CDTF">2020-06-04T07:43:39Z</dcterms:modified>
</cp:coreProperties>
</file>