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29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714480"/>
          <a:ext cx="6322268" cy="732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07359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712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3492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1217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1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4657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657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Кириллов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9290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,7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организации и осуществления бюджетного процесса в поселениях района за 2019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</TotalTime>
  <Words>74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организации и осуществления бюджетного процесса в поселениях района за 2019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44</cp:revision>
  <dcterms:modified xsi:type="dcterms:W3CDTF">2020-10-16T13:30:22Z</dcterms:modified>
</cp:coreProperties>
</file>