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9926638" cy="1435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33FFD8"/>
    <a:srgbClr val="37FBDA"/>
    <a:srgbClr val="000000"/>
    <a:srgbClr val="1BE5CD"/>
    <a:srgbClr val="00FFFF"/>
    <a:srgbClr val="C8F5FE"/>
    <a:srgbClr val="13ADA9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294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B799ACB-C0A8-4F9C-B49C-2B9C87327059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13635038"/>
            <a:ext cx="4302126" cy="717550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A1EE807-71C8-458B-AA1F-84B6879528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/>
          <a:lstStyle>
            <a:lvl1pPr algn="r">
              <a:defRPr sz="1700"/>
            </a:lvl1pPr>
          </a:lstStyle>
          <a:p>
            <a:fld id="{526B49F8-F019-4C6C-9233-FFE302BE6BA9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432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41" tIns="69370" rIns="138741" bIns="693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6818991"/>
            <a:ext cx="7941310" cy="6460093"/>
          </a:xfrm>
          <a:prstGeom prst="rect">
            <a:avLst/>
          </a:prstGeom>
        </p:spPr>
        <p:txBody>
          <a:bodyPr vert="horz" lIns="138741" tIns="69370" rIns="138741" bIns="6937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13635483"/>
            <a:ext cx="4301543" cy="717788"/>
          </a:xfrm>
          <a:prstGeom prst="rect">
            <a:avLst/>
          </a:prstGeom>
        </p:spPr>
        <p:txBody>
          <a:bodyPr vert="horz" lIns="138741" tIns="69370" rIns="138741" bIns="69370" rtlCol="0" anchor="b"/>
          <a:lstStyle>
            <a:lvl1pPr algn="r">
              <a:defRPr sz="1700"/>
            </a:lvl1pPr>
          </a:lstStyle>
          <a:p>
            <a:fld id="{1439FAC3-F018-460A-B103-7D54EC465C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8" y="1714480"/>
          <a:ext cx="6322268" cy="732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1285884"/>
                <a:gridCol w="1357322"/>
                <a:gridCol w="1178732"/>
              </a:tblGrid>
              <a:tr h="107359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Поселение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(балл)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% от наивысшей оценки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Место в рейтинге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13ADA9"/>
                    </a:solidFill>
                  </a:tcPr>
                </a:tc>
              </a:tr>
              <a:tr h="7123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Николоторжское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34923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Липовское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Алешинское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1217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Талицкое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12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Ферапонтовское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Чарозерское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6571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 Кириллов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Максимальный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9290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Средний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,4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rgbClr val="DDDDDD"/>
                    </a:solidFill>
                  </a:tcPr>
                </a:tc>
              </a:tr>
              <a:tr h="658469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Самый низкий балл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,0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,7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5026" y="190469"/>
            <a:ext cx="622935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Рейтинг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оценки качества организации и осуществления бюджетного процесса в поселениях района за 2019 год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265</TotalTime>
  <Words>74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Рейтинг оценки качества организации и осуществления бюджетного процесса в поселениях района за 2019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Владелец</cp:lastModifiedBy>
  <cp:revision>44</cp:revision>
  <dcterms:modified xsi:type="dcterms:W3CDTF">2020-10-16T13:30:22Z</dcterms:modified>
</cp:coreProperties>
</file>