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2018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678366"/>
          <a:ext cx="6429420" cy="693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31,35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82,13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7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79,39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23,25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74,16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70,17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4377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64,59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24,60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77,48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63,77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</TotalTime>
  <Words>63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56</cp:revision>
  <dcterms:modified xsi:type="dcterms:W3CDTF">2019-07-01T07:34:13Z</dcterms:modified>
</cp:coreProperties>
</file>