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1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130" y="-84"/>
      </p:cViewPr>
      <p:guideLst>
        <p:guide orient="horz" pos="4521"/>
        <p:guide pos="312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02.08.2019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02.08.2019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9FAC3-F018-460A-B103-7D54EC465C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02.08.2019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714480"/>
          <a:ext cx="6322268" cy="6355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285884"/>
                <a:gridCol w="1357322"/>
                <a:gridCol w="1178732"/>
              </a:tblGrid>
              <a:tr h="11521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в рейтинге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457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Ферапонтовское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428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Николоторжское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1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Алешинское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91,67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496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Талицкое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83,34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Чарозерское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83,34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425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Липовское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58,33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6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Кириллов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37,50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1506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7287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8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78,33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16026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8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75026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качества организации и осуществления бюджетного процесса в поселениях района за 2018 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314</TotalTime>
  <Words>73</Words>
  <Application>Microsoft Office PowerPoint</Application>
  <PresentationFormat>Экран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Рейтинг оценки качества организации и осуществления бюджетного процесса в поселениях района за 2018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Семенкова </cp:lastModifiedBy>
  <cp:revision>60</cp:revision>
  <dcterms:modified xsi:type="dcterms:W3CDTF">2019-08-02T08:22:26Z</dcterms:modified>
</cp:coreProperties>
</file>