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144000" type="screen4x3"/>
  <p:notesSz cx="9926638" cy="143557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33FFD8"/>
    <a:srgbClr val="37FBDA"/>
    <a:srgbClr val="000000"/>
    <a:srgbClr val="1BE5CD"/>
    <a:srgbClr val="00FFFF"/>
    <a:srgbClr val="C8F5FE"/>
    <a:srgbClr val="13ADA9"/>
    <a:srgbClr val="CC0000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14" y="11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130" y="-84"/>
      </p:cViewPr>
      <p:guideLst>
        <p:guide orient="horz" pos="4521"/>
        <p:guide pos="312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925" y="1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0B799ACB-C0A8-4F9C-B49C-2B9C87327059}" type="datetimeFigureOut">
              <a:rPr lang="ru-RU" smtClean="0"/>
              <a:pPr/>
              <a:t>02.08.2019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13635038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925" y="13635038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A1EE807-71C8-458B-AA1F-84B68795287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800" y="0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/>
          <a:lstStyle>
            <a:lvl1pPr algn="r">
              <a:defRPr sz="1700"/>
            </a:lvl1pPr>
          </a:lstStyle>
          <a:p>
            <a:fld id="{526B49F8-F019-4C6C-9233-FFE302BE6BA9}" type="datetimeFigureOut">
              <a:rPr lang="ru-RU" smtClean="0"/>
              <a:pPr/>
              <a:t>02.08.2019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1076325"/>
            <a:ext cx="4040188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741" tIns="69370" rIns="138741" bIns="6937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5" y="6818991"/>
            <a:ext cx="7941310" cy="6460093"/>
          </a:xfrm>
          <a:prstGeom prst="rect">
            <a:avLst/>
          </a:prstGeom>
        </p:spPr>
        <p:txBody>
          <a:bodyPr vert="horz" lIns="138741" tIns="69370" rIns="138741" bIns="6937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13635483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 anchor="b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800" y="13635483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 anchor="b"/>
          <a:lstStyle>
            <a:lvl1pPr algn="r">
              <a:defRPr sz="1700"/>
            </a:lvl1pPr>
          </a:lstStyle>
          <a:p>
            <a:fld id="{1439FAC3-F018-460A-B103-7D54EC465C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9FAC3-F018-460A-B103-7D54EC465CD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713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285750" y="6471216"/>
            <a:ext cx="6343650" cy="1629833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85750" y="5181600"/>
            <a:ext cx="6343650" cy="12192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43500" y="732369"/>
            <a:ext cx="137160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732369"/>
            <a:ext cx="4686300" cy="780203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2686050" y="101601"/>
            <a:ext cx="2171700" cy="385233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459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85750" y="2235200"/>
            <a:ext cx="6343650" cy="16256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35356" y="3929447"/>
            <a:ext cx="6515100" cy="1579767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28600" y="2133600"/>
            <a:ext cx="31432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2575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228600" y="7213600"/>
            <a:ext cx="6457950" cy="117686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11083" y="889000"/>
            <a:ext cx="3217917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3483769" y="889000"/>
            <a:ext cx="3219181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11083" y="1754717"/>
            <a:ext cx="3217917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3486548" y="1754717"/>
            <a:ext cx="3216402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172200" y="8636000"/>
            <a:ext cx="571500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385762" y="8026401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385762" y="779882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42900" y="7315200"/>
            <a:ext cx="6343650" cy="694267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342900" y="812800"/>
            <a:ext cx="2256235" cy="64008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681287" y="812800"/>
            <a:ext cx="4005263" cy="6400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2628900" y="822179"/>
            <a:ext cx="3771900" cy="48768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285750" y="6658347"/>
            <a:ext cx="4400550" cy="696384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285750" y="7377624"/>
            <a:ext cx="4400550" cy="102446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228600" y="2072217"/>
            <a:ext cx="65151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4857750" y="101601"/>
            <a:ext cx="1885950" cy="38523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02.08.2019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2343150" y="101601"/>
            <a:ext cx="2514600" cy="385233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6172200" y="8636001"/>
            <a:ext cx="571500" cy="325967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28600" y="609600"/>
            <a:ext cx="6515100" cy="1117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385762" y="1410649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8" y="1714480"/>
          <a:ext cx="6322268" cy="6355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  <a:gridCol w="1285884"/>
                <a:gridCol w="1357322"/>
                <a:gridCol w="1178732"/>
              </a:tblGrid>
              <a:tr h="115215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Поселение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Оценка 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(балл)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% от наивысшей оценки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Место в рейтинге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</a:tr>
              <a:tr h="4578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Ферапонтовское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12,0</a:t>
                      </a: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4281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Николоторжское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18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Алешинское</a:t>
                      </a:r>
                      <a:endParaRPr lang="ru-RU" sz="1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91,67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496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Талицкое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83,34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402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Чарозерское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83,34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4252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Липовское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58,33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865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Город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Кириллов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37,50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21506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Максимальный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7287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ru-RU" sz="1800" b="1" i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78,33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16026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Самый низкий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,5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800" b="1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375026" y="190469"/>
            <a:ext cx="6229350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Рейтинг</a:t>
            </a:r>
            <a:b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оценки качества организации и осуществления бюджетного процесса в поселениях района за 2018 год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314</TotalTime>
  <Words>73</Words>
  <Application>Microsoft Office PowerPoint</Application>
  <PresentationFormat>Экран (4:3)</PresentationFormat>
  <Paragraphs>47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Рейтинг оценки качества организации и осуществления бюджетного процесса в поселениях района за 2018 год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Семенкова </cp:lastModifiedBy>
  <cp:revision>60</cp:revision>
  <dcterms:modified xsi:type="dcterms:W3CDTF">2019-08-02T08:22:26Z</dcterms:modified>
</cp:coreProperties>
</file>