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9926638" cy="1435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33FFD8"/>
    <a:srgbClr val="37FBDA"/>
    <a:srgbClr val="000000"/>
    <a:srgbClr val="1BE5CD"/>
    <a:srgbClr val="00FFFF"/>
    <a:srgbClr val="C8F5FE"/>
    <a:srgbClr val="13ADA9"/>
    <a:srgbClr val="CC00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B799ACB-C0A8-4F9C-B49C-2B9C87327059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A1EE807-71C8-458B-AA1F-84B6879528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r">
              <a:defRPr sz="1700"/>
            </a:lvl1pPr>
          </a:lstStyle>
          <a:p>
            <a:fld id="{526B49F8-F019-4C6C-9233-FFE302BE6BA9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41" tIns="69370" rIns="138741" bIns="693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6818991"/>
            <a:ext cx="7941310" cy="6460093"/>
          </a:xfrm>
          <a:prstGeom prst="rect">
            <a:avLst/>
          </a:prstGeom>
        </p:spPr>
        <p:txBody>
          <a:bodyPr vert="horz" lIns="138741" tIns="69370" rIns="138741" bIns="6937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r">
              <a:defRPr sz="1700"/>
            </a:lvl1pPr>
          </a:lstStyle>
          <a:p>
            <a:fld id="{1439FAC3-F018-460A-B103-7D54EC465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43225" y="1076325"/>
            <a:ext cx="4040188" cy="5384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9FAC3-F018-460A-B103-7D54EC465CD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47" y="190469"/>
            <a:ext cx="622935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</a:t>
            </a:r>
            <a:b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 качества финансового менеджмента </a:t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2190733"/>
            <a:ext cx="6343650" cy="6286544"/>
          </a:xfrm>
        </p:spPr>
        <p:txBody>
          <a:bodyPr/>
          <a:lstStyle/>
          <a:p>
            <a:endParaRPr lang="en-US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90" y="1643042"/>
          <a:ext cx="6429420" cy="7076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1143008"/>
                <a:gridCol w="1357322"/>
                <a:gridCol w="1143008"/>
              </a:tblGrid>
              <a:tr h="117080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ГРБС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(балл)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% от наивысшей оценки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рейтинге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</a:tr>
              <a:tr h="615148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финансов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95,8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75449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Комитет по управлению имуществом администрации района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21,75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Представительное Собрание района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21,75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 культуры</a:t>
                      </a:r>
                    </a:p>
                    <a:p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20,25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61,4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образования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60,9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Администрация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2832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33,00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Самый низкий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2240" y="29527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281</TotalTime>
  <Words>83</Words>
  <Application>Microsoft Office PowerPoint</Application>
  <PresentationFormat>Экран (4:3)</PresentationFormat>
  <Paragraphs>42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Рейтинг оценки качества финансового менеджмента  за 2023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ДФ-11-002</cp:lastModifiedBy>
  <cp:revision>49</cp:revision>
  <dcterms:modified xsi:type="dcterms:W3CDTF">2024-05-14T10:42:07Z</dcterms:modified>
</cp:coreProperties>
</file>