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43225" y="1076325"/>
            <a:ext cx="4040188" cy="5384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47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финансового менеджмента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90733"/>
            <a:ext cx="6343650" cy="6286544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643042"/>
          <a:ext cx="6429420" cy="707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143008"/>
                <a:gridCol w="1357322"/>
                <a:gridCol w="1143008"/>
              </a:tblGrid>
              <a:tr h="11708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рейтинге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6151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75449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управлению имуществом администрации района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21,75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Представительное Собрание района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21,75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культуры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20,25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83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2240" y="2952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</TotalTime>
  <Words>83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финансового менеджмента  за 2023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ДФ-11-002</cp:lastModifiedBy>
  <cp:revision>49</cp:revision>
  <dcterms:modified xsi:type="dcterms:W3CDTF">2024-05-14T10:42:07Z</dcterms:modified>
</cp:coreProperties>
</file>