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2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326"/>
          </a:xfrm>
          <a:prstGeom prst="rect">
            <a:avLst/>
          </a:prstGeom>
        </p:spPr>
        <p:txBody>
          <a:bodyPr vert="horz" lIns="62979" tIns="31489" rIns="62979" bIns="31489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326"/>
          </a:xfrm>
          <a:prstGeom prst="rect">
            <a:avLst/>
          </a:prstGeom>
        </p:spPr>
        <p:txBody>
          <a:bodyPr vert="horz" lIns="62979" tIns="31489" rIns="62979" bIns="31489" rtlCol="0"/>
          <a:lstStyle>
            <a:lvl1pPr algn="r">
              <a:defRPr sz="800"/>
            </a:lvl1pPr>
          </a:lstStyle>
          <a:p>
            <a:fld id="{0B799ACB-C0A8-4F9C-B49C-2B9C87327059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91"/>
            <a:ext cx="2946058" cy="496326"/>
          </a:xfrm>
          <a:prstGeom prst="rect">
            <a:avLst/>
          </a:prstGeom>
        </p:spPr>
        <p:txBody>
          <a:bodyPr vert="horz" lIns="62979" tIns="31489" rIns="62979" bIns="31489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31291"/>
            <a:ext cx="2946058" cy="496326"/>
          </a:xfrm>
          <a:prstGeom prst="rect">
            <a:avLst/>
          </a:prstGeom>
        </p:spPr>
        <p:txBody>
          <a:bodyPr vert="horz" lIns="62979" tIns="31489" rIns="62979" bIns="31489" rtlCol="0" anchor="b"/>
          <a:lstStyle>
            <a:lvl1pPr algn="r">
              <a:defRPr sz="8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91"/>
          </a:xfrm>
          <a:prstGeom prst="rect">
            <a:avLst/>
          </a:prstGeom>
        </p:spPr>
        <p:txBody>
          <a:bodyPr vert="horz" lIns="95565" tIns="47782" rIns="95565" bIns="477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91"/>
          </a:xfrm>
          <a:prstGeom prst="rect">
            <a:avLst/>
          </a:prstGeom>
        </p:spPr>
        <p:txBody>
          <a:bodyPr vert="horz" lIns="95565" tIns="47782" rIns="95565" bIns="47782" rtlCol="0"/>
          <a:lstStyle>
            <a:lvl1pPr algn="r">
              <a:defRPr sz="1200"/>
            </a:lvl1pPr>
          </a:lstStyle>
          <a:p>
            <a:fld id="{526B49F8-F019-4C6C-9233-FFE302BE6BA9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2" rIns="95565" bIns="477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4"/>
            <a:ext cx="5438140" cy="4468416"/>
          </a:xfrm>
          <a:prstGeom prst="rect">
            <a:avLst/>
          </a:prstGeom>
        </p:spPr>
        <p:txBody>
          <a:bodyPr vert="horz" lIns="95565" tIns="47782" rIns="95565" bIns="477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5659" cy="496491"/>
          </a:xfrm>
          <a:prstGeom prst="rect">
            <a:avLst/>
          </a:prstGeom>
        </p:spPr>
        <p:txBody>
          <a:bodyPr vert="horz" lIns="95565" tIns="47782" rIns="95565" bIns="477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1599"/>
            <a:ext cx="2945659" cy="496491"/>
          </a:xfrm>
          <a:prstGeom prst="rect">
            <a:avLst/>
          </a:prstGeom>
        </p:spPr>
        <p:txBody>
          <a:bodyPr vert="horz" lIns="95565" tIns="47782" rIns="95565" bIns="47782" rtlCol="0" anchor="b"/>
          <a:lstStyle>
            <a:lvl1pPr algn="r">
              <a:defRPr sz="12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24229"/>
              </p:ext>
            </p:extLst>
          </p:nvPr>
        </p:nvGraphicFramePr>
        <p:xfrm>
          <a:off x="321447" y="1360536"/>
          <a:ext cx="6429420" cy="75055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277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Оценка</a:t>
                      </a:r>
                      <a:r>
                        <a:rPr lang="ru-RU" sz="1800" baseline="0" dirty="0" smtClean="0"/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</a:t>
                      </a:r>
                      <a:r>
                        <a:rPr lang="ru-RU" sz="1800" baseline="0" dirty="0" smtClean="0"/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Управление </a:t>
                      </a:r>
                      <a:r>
                        <a:rPr lang="ru-RU" sz="1800" dirty="0" smtClean="0">
                          <a:latin typeface="+mn-lt"/>
                        </a:rPr>
                        <a:t>финансов</a:t>
                      </a:r>
                    </a:p>
                    <a:p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администрации округа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33,0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84,6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0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Комитет по управлению имуществом администрации </a:t>
                      </a:r>
                      <a:r>
                        <a:rPr lang="ru-RU" sz="1800" dirty="0" smtClean="0">
                          <a:latin typeface="+mn-lt"/>
                        </a:rPr>
                        <a:t>округа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25,75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66,0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Отдел культуры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23,10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59,2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Администрация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22,35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57,3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IV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Контрольно-счетный</a:t>
                      </a:r>
                      <a:r>
                        <a:rPr lang="ru-RU" sz="1800" baseline="0" dirty="0" smtClean="0">
                          <a:latin typeface="+mn-lt"/>
                          <a:cs typeface="Times New Roman" pitchFamily="18" charset="0"/>
                        </a:rPr>
                        <a:t> комитет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20,75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53,2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V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Представительное Собрание округа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20,25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</a:rPr>
                        <a:t>51,9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VI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Управление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администрации округа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17,35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44,5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VII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2784236732"/>
                  </a:ext>
                </a:extLst>
              </a:tr>
              <a:tr h="58571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n-lt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</a:t>
                      </a:r>
                      <a:r>
                        <a:rPr lang="en-US" sz="1800" dirty="0" smtClean="0">
                          <a:latin typeface="+mn-lt"/>
                        </a:rPr>
                        <a:t>9</a:t>
                      </a:r>
                      <a:r>
                        <a:rPr lang="ru-RU" sz="1800" dirty="0" smtClean="0">
                          <a:latin typeface="+mn-lt"/>
                        </a:rPr>
                        <a:t>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</a:rPr>
                        <a:t>100,0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27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n-lt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</a:t>
                      </a:r>
                      <a:r>
                        <a:rPr lang="en-US" sz="1800" dirty="0" smtClean="0">
                          <a:latin typeface="+mn-lt"/>
                        </a:rPr>
                        <a:t>3</a:t>
                      </a:r>
                      <a:r>
                        <a:rPr lang="ru-RU" sz="1800" dirty="0" smtClean="0">
                          <a:latin typeface="+mn-lt"/>
                        </a:rPr>
                        <a:t>,</a:t>
                      </a:r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n-lt"/>
                        </a:rPr>
                        <a:t>59</a:t>
                      </a:r>
                      <a:r>
                        <a:rPr lang="ru-RU" sz="1800" b="0" dirty="0" smtClean="0">
                          <a:latin typeface="+mn-lt"/>
                        </a:rPr>
                        <a:t>,</a:t>
                      </a:r>
                      <a:r>
                        <a:rPr lang="en-US" sz="1800" b="0" dirty="0" smtClean="0">
                          <a:latin typeface="+mn-lt"/>
                        </a:rPr>
                        <a:t>5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27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n-lt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</a:t>
                      </a:r>
                      <a:r>
                        <a:rPr lang="en-US" sz="1800" dirty="0" smtClean="0">
                          <a:latin typeface="+mn-lt"/>
                        </a:rPr>
                        <a:t>7</a:t>
                      </a:r>
                      <a:r>
                        <a:rPr lang="ru-RU" sz="1800" dirty="0" smtClean="0">
                          <a:latin typeface="+mn-lt"/>
                        </a:rPr>
                        <a:t>,</a:t>
                      </a:r>
                      <a:r>
                        <a:rPr lang="en-US" sz="1800" dirty="0" smtClean="0">
                          <a:latin typeface="+mn-lt"/>
                        </a:rPr>
                        <a:t>35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n-lt"/>
                        </a:rPr>
                        <a:t>44</a:t>
                      </a:r>
                      <a:r>
                        <a:rPr lang="ru-RU" sz="1800" b="0" dirty="0" smtClean="0">
                          <a:latin typeface="+mn-lt"/>
                        </a:rPr>
                        <a:t>,</a:t>
                      </a:r>
                      <a:r>
                        <a:rPr lang="en-US" sz="1800" b="0" dirty="0" smtClean="0">
                          <a:latin typeface="+mn-lt"/>
                        </a:rPr>
                        <a:t>5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322</TotalTime>
  <Words>86</Words>
  <Application>Microsoft Office PowerPoint</Application>
  <PresentationFormat>Экран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Рейтинг оценки качества финансового менеджмента за 2024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53</cp:revision>
  <cp:lastPrinted>2025-04-23T07:35:55Z</cp:lastPrinted>
  <dcterms:modified xsi:type="dcterms:W3CDTF">2025-04-23T07:35:57Z</dcterms:modified>
</cp:coreProperties>
</file>